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28" y="701117"/>
            <a:ext cx="11582399" cy="1825096"/>
          </a:xfrm>
        </p:spPr>
        <p:txBody>
          <a:bodyPr>
            <a:normAutofit/>
          </a:bodyPr>
          <a:lstStyle/>
          <a:p>
            <a:pPr algn="ctr"/>
            <a:r>
              <a:rPr lang="fr-CA" sz="3200" dirty="0" smtClean="0"/>
              <a:t>Version 0.55 ( sandagaonline.com)</a:t>
            </a:r>
            <a:endParaRPr lang="en-US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5772" y="3440613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fr-CA" sz="2400" dirty="0" err="1" smtClean="0"/>
              <a:t>Woula</a:t>
            </a:r>
            <a:r>
              <a:rPr lang="fr-CA" sz="2400" dirty="0" smtClean="0"/>
              <a:t> </a:t>
            </a:r>
            <a:r>
              <a:rPr lang="fr-CA" sz="2400" dirty="0" err="1" smtClean="0"/>
              <a:t>denis</a:t>
            </a:r>
            <a:r>
              <a:rPr lang="fr-CA" sz="2400" dirty="0" smtClean="0"/>
              <a:t> N’</a:t>
            </a:r>
            <a:r>
              <a:rPr lang="fr-CA" sz="2400" dirty="0" err="1" smtClean="0"/>
              <a:t>diaye</a:t>
            </a:r>
            <a:r>
              <a:rPr lang="fr-CA" sz="2400" dirty="0" smtClean="0"/>
              <a:t> ( SETI)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656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4148" y="485699"/>
            <a:ext cx="8610600" cy="1293028"/>
          </a:xfrm>
        </p:spPr>
        <p:txBody>
          <a:bodyPr/>
          <a:lstStyle/>
          <a:p>
            <a:r>
              <a:rPr lang="fr-CA" dirty="0" smtClean="0"/>
              <a:t>Les points À aborder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821577"/>
            <a:ext cx="10437223" cy="3370982"/>
          </a:xfrm>
        </p:spPr>
        <p:txBody>
          <a:bodyPr/>
          <a:lstStyle/>
          <a:p>
            <a:r>
              <a:rPr lang="fr-CA" dirty="0" smtClean="0"/>
              <a:t>La découverte de l’ interface la version 0.55.</a:t>
            </a:r>
          </a:p>
          <a:p>
            <a:r>
              <a:rPr lang="fr-CA" dirty="0" smtClean="0"/>
              <a:t>La plateforme d’administration :  bref rappel sur la publication.</a:t>
            </a:r>
          </a:p>
          <a:p>
            <a:r>
              <a:rPr lang="fr-CA" dirty="0" smtClean="0"/>
              <a:t>La gestion du </a:t>
            </a:r>
            <a:r>
              <a:rPr lang="fr-CA" smtClean="0"/>
              <a:t>compte Flickr</a:t>
            </a:r>
            <a:endParaRPr lang="fr-CA" dirty="0" smtClean="0"/>
          </a:p>
          <a:p>
            <a:endParaRPr lang="en-US" dirty="0"/>
          </a:p>
        </p:txBody>
      </p:sp>
      <p:pic>
        <p:nvPicPr>
          <p:cNvPr id="4" name="Image 3" descr="Illustration gratuite: Cible, Dart, &lt;strong&gt;Objectif&lt;/strong&gt;, Succès, Jeu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2" y="19596"/>
            <a:ext cx="2766061" cy="27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6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Interface 0.55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61" y="2193925"/>
            <a:ext cx="8272677" cy="4024313"/>
          </a:xfrm>
        </p:spPr>
      </p:pic>
    </p:spTree>
    <p:extLst>
      <p:ext uri="{BB962C8B-B14F-4D97-AF65-F5344CB8AC3E}">
        <p14:creationId xmlns:p14="http://schemas.microsoft.com/office/powerpoint/2010/main" val="480810548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19</TotalTime>
  <Words>42</Words>
  <Application>Microsoft Office PowerPoint</Application>
  <PresentationFormat>Grand écran</PresentationFormat>
  <Paragraphs>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Traînée de condensation</vt:lpstr>
      <vt:lpstr>Version 0.55 ( sandagaonline.com)</vt:lpstr>
      <vt:lpstr>Les points À aborder</vt:lpstr>
      <vt:lpstr>Interface 0.55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 0.55 ( sandagaonline.com)</dc:title>
  <dc:creator>formation</dc:creator>
  <cp:lastModifiedBy>formation</cp:lastModifiedBy>
  <cp:revision>2</cp:revision>
  <dcterms:created xsi:type="dcterms:W3CDTF">2018-07-12T22:55:47Z</dcterms:created>
  <dcterms:modified xsi:type="dcterms:W3CDTF">2018-07-12T23:15:42Z</dcterms:modified>
</cp:coreProperties>
</file>