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70" r:id="rId14"/>
    <p:sldId id="269" r:id="rId15"/>
    <p:sldId id="271" r:id="rId16"/>
    <p:sldId id="273" r:id="rId17"/>
    <p:sldId id="274" r:id="rId18"/>
    <p:sldId id="275" r:id="rId19"/>
    <p:sldId id="276" r:id="rId20"/>
    <p:sldId id="278" r:id="rId21"/>
    <p:sldId id="280" r:id="rId22"/>
    <p:sldId id="281" r:id="rId23"/>
    <p:sldId id="272" r:id="rId24"/>
    <p:sldId id="282" r:id="rId25"/>
    <p:sldId id="283" r:id="rId26"/>
    <p:sldId id="284" r:id="rId27"/>
    <p:sldId id="285" r:id="rId28"/>
    <p:sldId id="286" r:id="rId29"/>
    <p:sldId id="287" r:id="rId30"/>
    <p:sldId id="288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250" autoAdjust="0"/>
    <p:restoredTop sz="94660"/>
  </p:normalViewPr>
  <p:slideViewPr>
    <p:cSldViewPr snapToGrid="0">
      <p:cViewPr>
        <p:scale>
          <a:sx n="50" d="100"/>
          <a:sy n="50" d="100"/>
        </p:scale>
        <p:origin x="1242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AA8FE08-AD5D-4A95-9865-2734249D24D8}" type="datetimeFigureOut">
              <a:rPr lang="fr-CA" smtClean="0"/>
              <a:t>2021-07-09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E2624A3-BC6F-4B75-A81B-DB68021673AD}" type="slidenum">
              <a:rPr lang="fr-CA" smtClean="0"/>
              <a:t>‹N°›</a:t>
            </a:fld>
            <a:endParaRPr lang="fr-CA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5138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8FE08-AD5D-4A95-9865-2734249D24D8}" type="datetimeFigureOut">
              <a:rPr lang="fr-CA" smtClean="0"/>
              <a:t>2021-07-09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24A3-BC6F-4B75-A81B-DB68021673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64227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8FE08-AD5D-4A95-9865-2734249D24D8}" type="datetimeFigureOut">
              <a:rPr lang="fr-CA" smtClean="0"/>
              <a:t>2021-07-09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24A3-BC6F-4B75-A81B-DB68021673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2563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8FE08-AD5D-4A95-9865-2734249D24D8}" type="datetimeFigureOut">
              <a:rPr lang="fr-CA" smtClean="0"/>
              <a:t>2021-07-09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24A3-BC6F-4B75-A81B-DB68021673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55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AA8FE08-AD5D-4A95-9865-2734249D24D8}" type="datetimeFigureOut">
              <a:rPr lang="fr-CA" smtClean="0"/>
              <a:t>2021-07-09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2624A3-BC6F-4B75-A81B-DB68021673AD}" type="slidenum">
              <a:rPr lang="fr-CA" smtClean="0"/>
              <a:t>‹N°›</a:t>
            </a:fld>
            <a:endParaRPr lang="fr-CA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7585875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8FE08-AD5D-4A95-9865-2734249D24D8}" type="datetimeFigureOut">
              <a:rPr lang="fr-CA" smtClean="0"/>
              <a:t>2021-07-09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24A3-BC6F-4B75-A81B-DB68021673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52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8FE08-AD5D-4A95-9865-2734249D24D8}" type="datetimeFigureOut">
              <a:rPr lang="fr-CA" smtClean="0"/>
              <a:t>2021-07-09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24A3-BC6F-4B75-A81B-DB68021673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51271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8FE08-AD5D-4A95-9865-2734249D24D8}" type="datetimeFigureOut">
              <a:rPr lang="fr-CA" smtClean="0"/>
              <a:t>2021-07-09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24A3-BC6F-4B75-A81B-DB68021673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07474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8FE08-AD5D-4A95-9865-2734249D24D8}" type="datetimeFigureOut">
              <a:rPr lang="fr-CA" smtClean="0"/>
              <a:t>2021-07-09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624A3-BC6F-4B75-A81B-DB68021673AD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220187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AA8FE08-AD5D-4A95-9865-2734249D24D8}" type="datetimeFigureOut">
              <a:rPr lang="fr-CA" smtClean="0"/>
              <a:t>2021-07-09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2624A3-BC6F-4B75-A81B-DB68021673AD}" type="slidenum">
              <a:rPr lang="fr-CA" smtClean="0"/>
              <a:t>‹N°›</a:t>
            </a:fld>
            <a:endParaRPr lang="fr-CA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31913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AA8FE08-AD5D-4A95-9865-2734249D24D8}" type="datetimeFigureOut">
              <a:rPr lang="fr-CA" smtClean="0"/>
              <a:t>2021-07-09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E2624A3-BC6F-4B75-A81B-DB68021673AD}" type="slidenum">
              <a:rPr lang="fr-CA" smtClean="0"/>
              <a:t>‹N°›</a:t>
            </a:fld>
            <a:endParaRPr lang="fr-CA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29281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CAA8FE08-AD5D-4A95-9865-2734249D24D8}" type="datetimeFigureOut">
              <a:rPr lang="fr-CA" smtClean="0"/>
              <a:t>2021-07-09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4E2624A3-BC6F-4B75-A81B-DB68021673AD}" type="slidenum">
              <a:rPr lang="fr-CA" smtClean="0"/>
              <a:t>‹N°›</a:t>
            </a:fld>
            <a:endParaRPr lang="fr-CA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1256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A4343E-A9E5-4234-BB7A-84AF8DB64AB3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5753100" y="723899"/>
            <a:ext cx="6096000" cy="541020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fr-CA" sz="4800" dirty="0">
                <a:latin typeface="Footlight MT Light" panose="0204060206030A020304" pitchFamily="18" charset="0"/>
              </a:rPr>
              <a:t>Samedi 10 juillet 2021</a:t>
            </a:r>
            <a:br>
              <a:rPr lang="fr-CA" sz="4800" dirty="0">
                <a:latin typeface="Footlight MT Light" panose="0204060206030A020304" pitchFamily="18" charset="0"/>
              </a:rPr>
            </a:br>
            <a:r>
              <a:rPr lang="fr-CA" sz="4800" dirty="0">
                <a:latin typeface="Footlight MT Light" panose="0204060206030A020304" pitchFamily="18" charset="0"/>
              </a:rPr>
              <a:t> </a:t>
            </a:r>
            <a:br>
              <a:rPr lang="fr-CA" sz="4800" dirty="0">
                <a:latin typeface="Footlight MT Light" panose="0204060206030A020304" pitchFamily="18" charset="0"/>
              </a:rPr>
            </a:br>
            <a:r>
              <a:rPr lang="fr-CA" sz="4800" dirty="0">
                <a:latin typeface="Footlight MT Light" panose="0204060206030A020304" pitchFamily="18" charset="0"/>
              </a:rPr>
              <a:t>Elsa </a:t>
            </a:r>
            <a:r>
              <a:rPr lang="fr-CA" sz="4800" dirty="0" err="1">
                <a:latin typeface="Footlight MT Light" panose="0204060206030A020304" pitchFamily="18" charset="0"/>
              </a:rPr>
              <a:t>Durandisse</a:t>
            </a:r>
            <a:r>
              <a:rPr lang="fr-CA" sz="4800" dirty="0">
                <a:latin typeface="Footlight MT Light" panose="0204060206030A020304" pitchFamily="18" charset="0"/>
              </a:rPr>
              <a:t> </a:t>
            </a:r>
            <a:br>
              <a:rPr lang="fr-CA" sz="4800" dirty="0">
                <a:latin typeface="Footlight MT Light" panose="0204060206030A020304" pitchFamily="18" charset="0"/>
              </a:rPr>
            </a:br>
            <a:r>
              <a:rPr lang="fr-CA" sz="4800" dirty="0">
                <a:latin typeface="Footlight MT Light" panose="0204060206030A020304" pitchFamily="18" charset="0"/>
              </a:rPr>
              <a:t>&amp;</a:t>
            </a:r>
            <a:br>
              <a:rPr lang="fr-CA" sz="4800" dirty="0">
                <a:latin typeface="Footlight MT Light" panose="0204060206030A020304" pitchFamily="18" charset="0"/>
              </a:rPr>
            </a:br>
            <a:r>
              <a:rPr lang="fr-CA" sz="4800" dirty="0">
                <a:latin typeface="Footlight MT Light" panose="0204060206030A020304" pitchFamily="18" charset="0"/>
              </a:rPr>
              <a:t> Joël </a:t>
            </a:r>
            <a:r>
              <a:rPr lang="fr-CA" sz="4800" dirty="0" err="1">
                <a:latin typeface="Footlight MT Light" panose="0204060206030A020304" pitchFamily="18" charset="0"/>
              </a:rPr>
              <a:t>Elancy</a:t>
            </a:r>
            <a:endParaRPr lang="fr-CA" sz="4800" dirty="0">
              <a:latin typeface="Footlight MT Light" panose="0204060206030A020304" pitchFamily="18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A69F711-527F-4372-A9B2-44C83BF4AA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5486400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5206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FEF2C7-B46D-4AD9-A7B7-BF41BC121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88158"/>
          </a:xfrm>
        </p:spPr>
        <p:txBody>
          <a:bodyPr/>
          <a:lstStyle/>
          <a:p>
            <a:pPr algn="ctr"/>
            <a:r>
              <a:rPr lang="fr-CA" dirty="0"/>
              <a:t>Psaume 127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4FD77F5-4484-4B1B-9C54-CE6B5D1D5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167" y="1364775"/>
            <a:ext cx="10652078" cy="5213445"/>
          </a:xfrm>
        </p:spPr>
        <p:txBody>
          <a:bodyPr/>
          <a:lstStyle/>
          <a:p>
            <a:pPr marL="0" indent="0" algn="just">
              <a:lnSpc>
                <a:spcPct val="200000"/>
              </a:lnSpc>
              <a:buNone/>
            </a:pPr>
            <a:r>
              <a:rPr lang="fr-FR" b="1" dirty="0"/>
              <a:t> </a:t>
            </a:r>
            <a:r>
              <a:rPr lang="fr-FR" dirty="0"/>
              <a:t>Cantique des degrés. De Salomon. Si l'Éternel ne bâtit la maison, Ceux qui la bâtissent travaillent en vain; Si l'Éternel ne garde la ville, Celui qui la garde veille en vain.</a:t>
            </a:r>
            <a:r>
              <a:rPr lang="fr-FR" b="1" baseline="30000" dirty="0"/>
              <a:t>2 </a:t>
            </a:r>
            <a:r>
              <a:rPr lang="fr-FR" dirty="0"/>
              <a:t>En vain vous levez-vous matin, vous </a:t>
            </a:r>
            <a:r>
              <a:rPr lang="fr-FR" dirty="0" err="1"/>
              <a:t>couchez-vous</a:t>
            </a:r>
            <a:r>
              <a:rPr lang="fr-FR" dirty="0"/>
              <a:t> tard, Et mangez-vous le pain de douleur; Il en donne autant à ses bien-aimés pendant leur sommeil.</a:t>
            </a:r>
            <a:r>
              <a:rPr lang="fr-FR" b="1" baseline="30000" dirty="0"/>
              <a:t>3 </a:t>
            </a:r>
            <a:r>
              <a:rPr lang="fr-FR" dirty="0"/>
              <a:t>Voici, des fils sont un héritage de l'Éternel, Le fruit des entrailles est une récompense.</a:t>
            </a:r>
            <a:r>
              <a:rPr lang="fr-FR" b="1" baseline="30000" dirty="0"/>
              <a:t>4 </a:t>
            </a:r>
            <a:r>
              <a:rPr lang="fr-FR" dirty="0"/>
              <a:t>Comme les flèches dans la main d'un guerrier, Ainsi sont les fils de la jeunesse.</a:t>
            </a:r>
            <a:r>
              <a:rPr lang="fr-FR" b="1" baseline="30000" dirty="0"/>
              <a:t> 5 </a:t>
            </a:r>
            <a:r>
              <a:rPr lang="fr-FR" dirty="0"/>
              <a:t>Heureux l'homme qui en a rempli son carquois! Ils ne seront pas confus, Quand ils parleront avec des ennemis à la porte.</a:t>
            </a: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0818788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C5952DA1-A064-48D4-95FC-CC9F46E9FC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solo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18D8581E-268B-4688-A112-222D4675BA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Par Julie Laguerre</a:t>
            </a:r>
          </a:p>
        </p:txBody>
      </p:sp>
    </p:spTree>
    <p:extLst>
      <p:ext uri="{BB962C8B-B14F-4D97-AF65-F5344CB8AC3E}">
        <p14:creationId xmlns:p14="http://schemas.microsoft.com/office/powerpoint/2010/main" val="10460438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8C0F139-DC7C-4203-895B-DAAA8EC095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Lecture biblique et méditation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2DC4A76C-A967-41CB-806F-5A18AEDA31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Par Pasteur </a:t>
            </a:r>
            <a:r>
              <a:rPr lang="fr-CA" dirty="0" err="1"/>
              <a:t>Bonome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4630641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C73906-22F3-437D-A14C-E8DF8254F2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Chant d’assemblée</a:t>
            </a:r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C0F2B102-2656-47ED-AE8C-93E0E4559B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Mireille Saint-Hilaire &amp; </a:t>
            </a:r>
            <a:r>
              <a:rPr lang="fr-CA" dirty="0" err="1"/>
              <a:t>Eshley</a:t>
            </a:r>
            <a:r>
              <a:rPr lang="fr-CA" dirty="0"/>
              <a:t> Nau</a:t>
            </a:r>
          </a:p>
        </p:txBody>
      </p:sp>
    </p:spTree>
    <p:extLst>
      <p:ext uri="{BB962C8B-B14F-4D97-AF65-F5344CB8AC3E}">
        <p14:creationId xmlns:p14="http://schemas.microsoft.com/office/powerpoint/2010/main" val="3269227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089ABB-4604-4B99-8848-334933ADC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90015"/>
            <a:ext cx="9601200" cy="719919"/>
          </a:xfrm>
        </p:spPr>
        <p:txBody>
          <a:bodyPr/>
          <a:lstStyle/>
          <a:p>
            <a:pPr algn="r"/>
            <a:r>
              <a:rPr lang="fr-CA" dirty="0">
                <a:latin typeface="Footlight MT Light" panose="0204060206030A020304" pitchFamily="18" charset="0"/>
              </a:rPr>
              <a:t>Ô jour béni !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1F736C-CC0D-423F-B56D-41B64663E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46161"/>
            <a:ext cx="9601200" cy="5882185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Ô jour béni, jour de victoire</a:t>
            </a:r>
            <a:br>
              <a:rPr lang="fr-FR" sz="4000" dirty="0">
                <a:latin typeface="Footlight MT Light" panose="0204060206030A020304" pitchFamily="18" charset="0"/>
              </a:rPr>
            </a:br>
            <a:r>
              <a:rPr lang="fr-FR" sz="4000" dirty="0">
                <a:latin typeface="Footlight MT Light" panose="0204060206030A020304" pitchFamily="18" charset="0"/>
              </a:rPr>
              <a:t>Que je ne saurais oublier;</a:t>
            </a:r>
            <a:br>
              <a:rPr lang="fr-FR" sz="4000" dirty="0">
                <a:latin typeface="Footlight MT Light" panose="0204060206030A020304" pitchFamily="18" charset="0"/>
              </a:rPr>
            </a:br>
            <a:r>
              <a:rPr lang="fr-FR" sz="4000" dirty="0">
                <a:latin typeface="Footlight MT Light" panose="0204060206030A020304" pitchFamily="18" charset="0"/>
              </a:rPr>
              <a:t>J'ai vu, j'ai vu le Roi de gloire</a:t>
            </a:r>
            <a:br>
              <a:rPr lang="fr-FR" sz="4000" dirty="0">
                <a:latin typeface="Footlight MT Light" panose="0204060206030A020304" pitchFamily="18" charset="0"/>
              </a:rPr>
            </a:br>
            <a:r>
              <a:rPr lang="fr-FR" sz="4000" dirty="0">
                <a:latin typeface="Footlight MT Light" panose="0204060206030A020304" pitchFamily="18" charset="0"/>
              </a:rPr>
              <a:t>Apparaissant sur mon sentier!</a:t>
            </a:r>
            <a:br>
              <a:rPr lang="fr-FR" sz="4000" dirty="0">
                <a:latin typeface="Footlight MT Light" panose="0204060206030A020304" pitchFamily="18" charset="0"/>
              </a:rPr>
            </a:br>
            <a:r>
              <a:rPr lang="fr-FR" sz="4000" dirty="0">
                <a:latin typeface="Footlight MT Light" panose="0204060206030A020304" pitchFamily="18" charset="0"/>
              </a:rPr>
              <a:t>Sa beauté, sa gloire infinie</a:t>
            </a:r>
            <a:br>
              <a:rPr lang="fr-FR" sz="4000" dirty="0">
                <a:latin typeface="Footlight MT Light" panose="0204060206030A020304" pitchFamily="18" charset="0"/>
              </a:rPr>
            </a:br>
            <a:r>
              <a:rPr lang="fr-FR" sz="4000" dirty="0">
                <a:latin typeface="Footlight MT Light" panose="0204060206030A020304" pitchFamily="18" charset="0"/>
              </a:rPr>
              <a:t>De tous les cotés m'entourait;</a:t>
            </a:r>
            <a:br>
              <a:rPr lang="fr-FR" sz="4000" dirty="0">
                <a:latin typeface="Footlight MT Light" panose="0204060206030A020304" pitchFamily="18" charset="0"/>
              </a:rPr>
            </a:br>
            <a:r>
              <a:rPr lang="fr-FR" sz="4000" dirty="0">
                <a:latin typeface="Footlight MT Light" panose="0204060206030A020304" pitchFamily="18" charset="0"/>
              </a:rPr>
              <a:t>Son regard, qui porte la vie,</a:t>
            </a:r>
            <a:br>
              <a:rPr lang="fr-FR" sz="4000" dirty="0">
                <a:latin typeface="Footlight MT Light" panose="0204060206030A020304" pitchFamily="18" charset="0"/>
              </a:rPr>
            </a:br>
            <a:r>
              <a:rPr lang="fr-FR" sz="4000" dirty="0">
                <a:latin typeface="Footlight MT Light" panose="0204060206030A020304" pitchFamily="18" charset="0"/>
              </a:rPr>
              <a:t>Sur ma pauvre âme s'abaissait.</a:t>
            </a:r>
            <a:endParaRPr lang="fr-CA" sz="40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8461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089ABB-4604-4B99-8848-334933ADC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90015"/>
            <a:ext cx="9601200" cy="719919"/>
          </a:xfrm>
        </p:spPr>
        <p:txBody>
          <a:bodyPr/>
          <a:lstStyle/>
          <a:p>
            <a:pPr algn="r"/>
            <a:r>
              <a:rPr lang="fr-CA" dirty="0">
                <a:latin typeface="Footlight MT Light" panose="0204060206030A020304" pitchFamily="18" charset="0"/>
              </a:rPr>
              <a:t>Ô jour béni !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1F736C-CC0D-423F-B56D-41B64663E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09935"/>
            <a:ext cx="9601200" cy="5718412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Son manteau couvrait ma misère,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Ses bras me serraient sur son cœur;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II me portait dans sa lumière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Loin du péché, de la douleur.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De sa main essuyant mes larmes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II me parlait de son amour: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"Viens mon enfant, sois sans alarmes;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Je te prends à Moi sans retour."</a:t>
            </a:r>
            <a:endParaRPr lang="fr-CA" sz="40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38008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089ABB-4604-4B99-8848-334933ADC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90015"/>
            <a:ext cx="9601200" cy="719919"/>
          </a:xfrm>
        </p:spPr>
        <p:txBody>
          <a:bodyPr/>
          <a:lstStyle/>
          <a:p>
            <a:pPr algn="r"/>
            <a:r>
              <a:rPr lang="fr-CA" dirty="0">
                <a:latin typeface="Footlight MT Light" panose="0204060206030A020304" pitchFamily="18" charset="0"/>
              </a:rPr>
              <a:t>Ô jour béni !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1F736C-CC0D-423F-B56D-41B64663E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09935"/>
            <a:ext cx="9601200" cy="5718412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Et je suis dans cette retraite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Dont je ne sortirai jamais;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Et je goute une paix parfaite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Où ma foi s'abreuve a longs traits.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Non, tout ceci n'est point un rêve,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Mais la grande réalité;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C'est un jour nouveau qui se lève,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Qui doit durer I 'éternité.</a:t>
            </a:r>
            <a:endParaRPr lang="fr-CA" sz="40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6757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089ABB-4604-4B99-8848-334933ADC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90015"/>
            <a:ext cx="9601200" cy="719919"/>
          </a:xfrm>
        </p:spPr>
        <p:txBody>
          <a:bodyPr/>
          <a:lstStyle/>
          <a:p>
            <a:pPr algn="r"/>
            <a:r>
              <a:rPr lang="fr-CA" dirty="0">
                <a:latin typeface="Footlight MT Light" panose="0204060206030A020304" pitchFamily="18" charset="0"/>
              </a:rPr>
              <a:t>Ô jour béni !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1F736C-CC0D-423F-B56D-41B64663E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09935"/>
            <a:ext cx="9601200" cy="5718412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En avant donc, avec courage,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Avec espoir, avec bonheur;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Je me consacre sans partage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A mon Dieu, mon Roi, mon Sauveur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II dit a mon âme ravie: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Ne t'occupe plus que de Moi,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Et je dirigerai ta vie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Et je m'occuperai de toi.</a:t>
            </a:r>
            <a:endParaRPr lang="fr-CA" sz="40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4251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089ABB-4604-4B99-8848-334933ADC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90015"/>
            <a:ext cx="9601200" cy="719919"/>
          </a:xfrm>
        </p:spPr>
        <p:txBody>
          <a:bodyPr/>
          <a:lstStyle/>
          <a:p>
            <a:pPr algn="r"/>
            <a:r>
              <a:rPr lang="fr-CA" dirty="0">
                <a:latin typeface="Footlight MT Light" panose="0204060206030A020304" pitchFamily="18" charset="0"/>
              </a:rPr>
              <a:t>Ô jour béni !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1F736C-CC0D-423F-B56D-41B64663E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09935"/>
            <a:ext cx="9601200" cy="5718412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Il a saisi mes mains tremblantes;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J' ai dit amen à ce contrat!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II étend ses mains </a:t>
            </a:r>
            <a:r>
              <a:rPr lang="fr-FR" sz="4000" dirty="0" err="1">
                <a:latin typeface="Footlight MT Light" panose="0204060206030A020304" pitchFamily="18" charset="0"/>
              </a:rPr>
              <a:t>bénissantes</a:t>
            </a:r>
            <a:r>
              <a:rPr lang="fr-FR" sz="4000" dirty="0">
                <a:latin typeface="Footlight MT Light" panose="0204060206030A020304" pitchFamily="18" charset="0"/>
              </a:rPr>
              <a:t>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C'est en effet Lui qui combat.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Et les yeux fermes, je m'avance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Tranquille, sur le droit chemin.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J'entonne un chant de délivrance;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4000" dirty="0">
                <a:latin typeface="Footlight MT Light" panose="0204060206030A020304" pitchFamily="18" charset="0"/>
              </a:rPr>
              <a:t>II peut tout, car je ne suis rien!</a:t>
            </a:r>
            <a:endParaRPr lang="fr-CA" sz="40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2305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9A603C-1DF0-4FB7-8C51-BDA49E3593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ENGAGEMENT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0C56167-AD31-419D-A856-D5C52DC581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Par Elsa &amp; Joël</a:t>
            </a:r>
          </a:p>
        </p:txBody>
      </p:sp>
    </p:spTree>
    <p:extLst>
      <p:ext uri="{BB962C8B-B14F-4D97-AF65-F5344CB8AC3E}">
        <p14:creationId xmlns:p14="http://schemas.microsoft.com/office/powerpoint/2010/main" val="2557001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8A9C5B-BBF0-4B3E-B309-CBF713340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10820400" cy="5742296"/>
          </a:xfrm>
        </p:spPr>
        <p:txBody>
          <a:bodyPr>
            <a:normAutofit/>
          </a:bodyPr>
          <a:lstStyle/>
          <a:p>
            <a:pPr algn="ctr"/>
            <a:r>
              <a:rPr lang="fr-CA" sz="9600" dirty="0">
                <a:latin typeface="Footlight MT Light" panose="0204060206030A020304" pitchFamily="18" charset="0"/>
              </a:rPr>
              <a:t>Prière d’ouverture</a:t>
            </a:r>
            <a:br>
              <a:rPr lang="fr-CA" sz="9600" dirty="0">
                <a:latin typeface="Footlight MT Light" panose="0204060206030A020304" pitchFamily="18" charset="0"/>
              </a:rPr>
            </a:br>
            <a:br>
              <a:rPr lang="fr-CA" sz="9600" dirty="0">
                <a:latin typeface="Footlight MT Light" panose="0204060206030A020304" pitchFamily="18" charset="0"/>
              </a:rPr>
            </a:br>
            <a:r>
              <a:rPr lang="fr-CA" sz="9600" dirty="0">
                <a:latin typeface="Footlight MT Light" panose="0204060206030A020304" pitchFamily="18" charset="0"/>
              </a:rPr>
              <a:t>						</a:t>
            </a:r>
            <a:r>
              <a:rPr lang="fr-CA" sz="5400" dirty="0">
                <a:latin typeface="Footlight MT Light" panose="0204060206030A020304" pitchFamily="18" charset="0"/>
              </a:rPr>
              <a:t>par Pasteur Hugo</a:t>
            </a:r>
            <a:endParaRPr lang="fr-CA" sz="96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7441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A068B3-3F20-44F6-99C7-303F7EBFE7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PRIÈRE DE CONSECRATION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BCF9470-F528-4A5B-A702-CC3CBFFFC6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Par Pasteur </a:t>
            </a:r>
            <a:r>
              <a:rPr lang="fr-CA" dirty="0" err="1"/>
              <a:t>Bonome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5211970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C5952DA1-A064-48D4-95FC-CC9F46E9FC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solo</a:t>
            </a:r>
          </a:p>
        </p:txBody>
      </p:sp>
      <p:sp>
        <p:nvSpPr>
          <p:cNvPr id="5" name="Sous-titre 4">
            <a:extLst>
              <a:ext uri="{FF2B5EF4-FFF2-40B4-BE49-F238E27FC236}">
                <a16:creationId xmlns:a16="http://schemas.microsoft.com/office/drawing/2014/main" id="{18D8581E-268B-4688-A112-222D4675BA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Par Julie Laguerre</a:t>
            </a:r>
          </a:p>
        </p:txBody>
      </p:sp>
    </p:spTree>
    <p:extLst>
      <p:ext uri="{BB962C8B-B14F-4D97-AF65-F5344CB8AC3E}">
        <p14:creationId xmlns:p14="http://schemas.microsoft.com/office/powerpoint/2010/main" val="15687135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C73906-22F3-437D-A14C-E8DF8254F2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Chant d’assemblée</a:t>
            </a:r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C0F2B102-2656-47ED-AE8C-93E0E4559B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Mireille Saint-Hilaire &amp; </a:t>
            </a:r>
            <a:r>
              <a:rPr lang="fr-CA" dirty="0" err="1"/>
              <a:t>Eshley</a:t>
            </a:r>
            <a:r>
              <a:rPr lang="fr-CA" dirty="0"/>
              <a:t> Nau</a:t>
            </a:r>
          </a:p>
        </p:txBody>
      </p:sp>
    </p:spTree>
    <p:extLst>
      <p:ext uri="{BB962C8B-B14F-4D97-AF65-F5344CB8AC3E}">
        <p14:creationId xmlns:p14="http://schemas.microsoft.com/office/powerpoint/2010/main" val="11279237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6AEABA-4060-40B4-8BD5-9518BDFF4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38200"/>
          </a:xfrm>
        </p:spPr>
        <p:txBody>
          <a:bodyPr/>
          <a:lstStyle/>
          <a:p>
            <a:pPr algn="r"/>
            <a:r>
              <a:rPr lang="fr-FR" dirty="0">
                <a:latin typeface="Footlight MT Light" panose="0204060206030A020304" pitchFamily="18" charset="0"/>
              </a:rPr>
              <a:t>Éternel répands ta paix</a:t>
            </a:r>
            <a:endParaRPr lang="fr-CA" dirty="0">
              <a:latin typeface="Footlight MT Light" panose="0204060206030A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FF5686-D1AE-4E87-A47F-825D2C19E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24000"/>
            <a:ext cx="9601200" cy="5181600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5400" dirty="0">
                <a:latin typeface="Footlight MT Light" panose="0204060206030A020304" pitchFamily="18" charset="0"/>
              </a:rPr>
              <a:t>Éternel, répands ta paix</a:t>
            </a:r>
            <a:br>
              <a:rPr lang="fr-FR" sz="5400" dirty="0">
                <a:latin typeface="Footlight MT Light" panose="0204060206030A020304" pitchFamily="18" charset="0"/>
              </a:rPr>
            </a:br>
            <a:r>
              <a:rPr lang="fr-FR" sz="5400" dirty="0">
                <a:latin typeface="Footlight MT Light" panose="0204060206030A020304" pitchFamily="18" charset="0"/>
              </a:rPr>
              <a:t>Sur ces époux, à jamais.</a:t>
            </a:r>
            <a:br>
              <a:rPr lang="fr-FR" sz="5400" dirty="0">
                <a:latin typeface="Footlight MT Light" panose="0204060206030A020304" pitchFamily="18" charset="0"/>
              </a:rPr>
            </a:br>
            <a:r>
              <a:rPr lang="fr-FR" sz="5400" dirty="0">
                <a:latin typeface="Footlight MT Light" panose="0204060206030A020304" pitchFamily="18" charset="0"/>
              </a:rPr>
              <a:t>Comble-les de tes bienfaits,</a:t>
            </a:r>
            <a:br>
              <a:rPr lang="fr-FR" sz="5400" dirty="0">
                <a:latin typeface="Footlight MT Light" panose="0204060206030A020304" pitchFamily="18" charset="0"/>
              </a:rPr>
            </a:br>
            <a:r>
              <a:rPr lang="fr-FR" sz="5400" dirty="0">
                <a:latin typeface="Footlight MT Light" panose="0204060206030A020304" pitchFamily="18" charset="0"/>
              </a:rPr>
              <a:t>Accomplis tous leurs souhaits!</a:t>
            </a:r>
            <a:endParaRPr lang="fr-CA" sz="54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1702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6AEABA-4060-40B4-8BD5-9518BDFF4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38200"/>
          </a:xfrm>
        </p:spPr>
        <p:txBody>
          <a:bodyPr/>
          <a:lstStyle/>
          <a:p>
            <a:pPr algn="r"/>
            <a:r>
              <a:rPr lang="fr-FR" dirty="0">
                <a:latin typeface="Footlight MT Light" panose="0204060206030A020304" pitchFamily="18" charset="0"/>
              </a:rPr>
              <a:t>Éternel répands ta paix</a:t>
            </a:r>
            <a:endParaRPr lang="fr-CA" dirty="0">
              <a:latin typeface="Footlight MT Light" panose="0204060206030A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FF5686-D1AE-4E87-A47F-825D2C19E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24000"/>
            <a:ext cx="9601200" cy="5181600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5400" dirty="0">
                <a:latin typeface="Footlight MT Light" panose="0204060206030A020304" pitchFamily="18" charset="0"/>
              </a:rPr>
              <a:t>Viens, Seigneur, à cette heure,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5400" dirty="0">
                <a:latin typeface="Footlight MT Light" panose="0204060206030A020304" pitchFamily="18" charset="0"/>
              </a:rPr>
              <a:t>Fais en eux ta demeure!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5400" dirty="0">
                <a:latin typeface="Footlight MT Light" panose="0204060206030A020304" pitchFamily="18" charset="0"/>
              </a:rPr>
              <a:t>Répands en leurs cœurs chaque jour,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5400" dirty="0">
                <a:latin typeface="Footlight MT Light" panose="0204060206030A020304" pitchFamily="18" charset="0"/>
              </a:rPr>
              <a:t>Ton amour! ton amour!</a:t>
            </a:r>
            <a:endParaRPr lang="fr-CA" sz="54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7067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6AEABA-4060-40B4-8BD5-9518BDFF4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38200"/>
          </a:xfrm>
        </p:spPr>
        <p:txBody>
          <a:bodyPr/>
          <a:lstStyle/>
          <a:p>
            <a:pPr algn="r"/>
            <a:r>
              <a:rPr lang="fr-FR" dirty="0">
                <a:latin typeface="Footlight MT Light" panose="0204060206030A020304" pitchFamily="18" charset="0"/>
              </a:rPr>
              <a:t>Éternel répands ta paix</a:t>
            </a:r>
            <a:endParaRPr lang="fr-CA" dirty="0">
              <a:latin typeface="Footlight MT Light" panose="0204060206030A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FF5686-D1AE-4E87-A47F-825D2C19E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24000"/>
            <a:ext cx="9601200" cy="51816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5400" dirty="0">
                <a:latin typeface="Footlight MT Light" panose="0204060206030A020304" pitchFamily="18" charset="0"/>
              </a:rPr>
              <a:t>Dieu puissant, Dieu souverain,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5400" dirty="0">
                <a:latin typeface="Footlight MT Light" panose="0204060206030A020304" pitchFamily="18" charset="0"/>
              </a:rPr>
              <a:t>Daigne prendre par la main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5400" dirty="0">
                <a:latin typeface="Footlight MT Light" panose="0204060206030A020304" pitchFamily="18" charset="0"/>
              </a:rPr>
              <a:t>Et conduire au bon chemin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5400" dirty="0">
                <a:latin typeface="Footlight MT Light" panose="0204060206030A020304" pitchFamily="18" charset="0"/>
              </a:rPr>
              <a:t>Ces époux jusqu’à la fin.</a:t>
            </a:r>
            <a:endParaRPr lang="fr-CA" sz="54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02788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6AEABA-4060-40B4-8BD5-9518BDFF4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38200"/>
          </a:xfrm>
        </p:spPr>
        <p:txBody>
          <a:bodyPr/>
          <a:lstStyle/>
          <a:p>
            <a:pPr algn="r"/>
            <a:r>
              <a:rPr lang="fr-FR" dirty="0">
                <a:latin typeface="Footlight MT Light" panose="0204060206030A020304" pitchFamily="18" charset="0"/>
              </a:rPr>
              <a:t>Éternel répands ta paix</a:t>
            </a:r>
            <a:endParaRPr lang="fr-CA" dirty="0">
              <a:latin typeface="Footlight MT Light" panose="0204060206030A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FF5686-D1AE-4E87-A47F-825D2C19E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24000"/>
            <a:ext cx="9601200" cy="5181600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5400" dirty="0">
                <a:latin typeface="Footlight MT Light" panose="0204060206030A020304" pitchFamily="18" charset="0"/>
              </a:rPr>
              <a:t>Viens, Seigneur, à cette heure,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5400" dirty="0">
                <a:latin typeface="Footlight MT Light" panose="0204060206030A020304" pitchFamily="18" charset="0"/>
              </a:rPr>
              <a:t>Fais en eux ta demeure!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5400" dirty="0">
                <a:latin typeface="Footlight MT Light" panose="0204060206030A020304" pitchFamily="18" charset="0"/>
              </a:rPr>
              <a:t>Répands en leurs cœurs chaque jour,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5400" dirty="0">
                <a:latin typeface="Footlight MT Light" panose="0204060206030A020304" pitchFamily="18" charset="0"/>
              </a:rPr>
              <a:t>Ton amour! ton amour!</a:t>
            </a:r>
            <a:endParaRPr lang="fr-CA" sz="54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9586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6AEABA-4060-40B4-8BD5-9518BDFF4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38200"/>
          </a:xfrm>
        </p:spPr>
        <p:txBody>
          <a:bodyPr/>
          <a:lstStyle/>
          <a:p>
            <a:pPr algn="r"/>
            <a:r>
              <a:rPr lang="fr-FR" dirty="0">
                <a:latin typeface="Footlight MT Light" panose="0204060206030A020304" pitchFamily="18" charset="0"/>
              </a:rPr>
              <a:t>Éternel répands ta paix</a:t>
            </a:r>
            <a:endParaRPr lang="fr-CA" dirty="0">
              <a:latin typeface="Footlight MT Light" panose="0204060206030A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FF5686-D1AE-4E87-A47F-825D2C19E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24000"/>
            <a:ext cx="9601200" cy="5181600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5400" dirty="0">
                <a:latin typeface="Footlight MT Light" panose="0204060206030A020304" pitchFamily="18" charset="0"/>
              </a:rPr>
              <a:t>Que toujours unis en Toi,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5400" dirty="0">
                <a:latin typeface="Footlight MT Light" panose="0204060206030A020304" pitchFamily="18" charset="0"/>
              </a:rPr>
              <a:t>Toujours scellés dans la foi,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5400" dirty="0">
                <a:latin typeface="Footlight MT Light" panose="0204060206030A020304" pitchFamily="18" charset="0"/>
              </a:rPr>
              <a:t>Ils gardent la sainte loi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5400" dirty="0">
                <a:latin typeface="Footlight MT Light" panose="0204060206030A020304" pitchFamily="18" charset="0"/>
              </a:rPr>
              <a:t>De Jésus, leur divin Roi.</a:t>
            </a:r>
            <a:endParaRPr lang="fr-CA" sz="54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74570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6AEABA-4060-40B4-8BD5-9518BDFF4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38200"/>
          </a:xfrm>
        </p:spPr>
        <p:txBody>
          <a:bodyPr/>
          <a:lstStyle/>
          <a:p>
            <a:pPr algn="r"/>
            <a:r>
              <a:rPr lang="fr-FR" dirty="0">
                <a:latin typeface="Footlight MT Light" panose="0204060206030A020304" pitchFamily="18" charset="0"/>
              </a:rPr>
              <a:t>Éternel répands ta paix</a:t>
            </a:r>
            <a:endParaRPr lang="fr-CA" dirty="0">
              <a:latin typeface="Footlight MT Light" panose="0204060206030A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FF5686-D1AE-4E87-A47F-825D2C19E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24000"/>
            <a:ext cx="9601200" cy="5181600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5400" dirty="0">
                <a:latin typeface="Footlight MT Light" panose="0204060206030A020304" pitchFamily="18" charset="0"/>
              </a:rPr>
              <a:t>Viens, Seigneur, à cette heure,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5400" dirty="0">
                <a:latin typeface="Footlight MT Light" panose="0204060206030A020304" pitchFamily="18" charset="0"/>
              </a:rPr>
              <a:t>Fais en eux ta demeure!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5400" dirty="0">
                <a:latin typeface="Footlight MT Light" panose="0204060206030A020304" pitchFamily="18" charset="0"/>
              </a:rPr>
              <a:t>Répands en leurs cœurs chaque jour,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r-FR" sz="5400" dirty="0">
                <a:latin typeface="Footlight MT Light" panose="0204060206030A020304" pitchFamily="18" charset="0"/>
              </a:rPr>
              <a:t>Ton amour! ton amour!</a:t>
            </a:r>
            <a:endParaRPr lang="fr-CA" sz="54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89671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C73906-22F3-437D-A14C-E8DF8254F2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annonces</a:t>
            </a:r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C0F2B102-2656-47ED-AE8C-93E0E4559B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553086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C73906-22F3-437D-A14C-E8DF8254F2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Chant d’assemblée</a:t>
            </a:r>
          </a:p>
        </p:txBody>
      </p:sp>
      <p:sp>
        <p:nvSpPr>
          <p:cNvPr id="4" name="Sous-titre 3">
            <a:extLst>
              <a:ext uri="{FF2B5EF4-FFF2-40B4-BE49-F238E27FC236}">
                <a16:creationId xmlns:a16="http://schemas.microsoft.com/office/drawing/2014/main" id="{C0F2B102-2656-47ED-AE8C-93E0E4559B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Mireille Saint-Hilaire &amp; </a:t>
            </a:r>
            <a:r>
              <a:rPr lang="fr-CA" dirty="0" err="1"/>
              <a:t>Eshley</a:t>
            </a:r>
            <a:r>
              <a:rPr lang="fr-CA" dirty="0"/>
              <a:t> Nau</a:t>
            </a:r>
          </a:p>
        </p:txBody>
      </p:sp>
    </p:spTree>
    <p:extLst>
      <p:ext uri="{BB962C8B-B14F-4D97-AF65-F5344CB8AC3E}">
        <p14:creationId xmlns:p14="http://schemas.microsoft.com/office/powerpoint/2010/main" val="83130312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A068B3-3F20-44F6-99C7-303F7EBFE7B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bénédiction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BCF9470-F528-4A5B-A702-CC3CBFFFC6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Par Pasteur </a:t>
            </a:r>
            <a:r>
              <a:rPr lang="fr-CA" dirty="0" err="1"/>
              <a:t>Bonome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78316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0AC856-166B-401C-8AA3-AB9BCD747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02609"/>
            <a:ext cx="9601200" cy="788158"/>
          </a:xfrm>
        </p:spPr>
        <p:txBody>
          <a:bodyPr/>
          <a:lstStyle/>
          <a:p>
            <a:pPr algn="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Grand Dieu nous te bénissons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757E9C-6C17-4C77-AEF9-61F05E184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73958"/>
            <a:ext cx="9601200" cy="52543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Grand Dieu, nous te bénissons,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Nous célébrons tes louanges;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Éternel, nous t’exaltons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De concert avec les anges,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Et prosternés devant toi,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Nous t’adorons, ô grand Roi!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Et prosternés devant toi,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Nous t’adorons, ô grand Roi!</a:t>
            </a:r>
          </a:p>
          <a:p>
            <a:pPr marL="0" indent="0">
              <a:buNone/>
            </a:pPr>
            <a:endParaRPr lang="fr-FR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2695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0AC856-166B-401C-8AA3-AB9BCD747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02609"/>
            <a:ext cx="9601200" cy="788158"/>
          </a:xfrm>
        </p:spPr>
        <p:txBody>
          <a:bodyPr/>
          <a:lstStyle/>
          <a:p>
            <a:pPr algn="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Grand Dieu nous te bénissons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757E9C-6C17-4C77-AEF9-61F05E184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73958"/>
            <a:ext cx="9601200" cy="52543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Saint, saint, saint est l’Éternel,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Le Seigneur, Dieu des armées!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Son pouvoir est immortel;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Ses œuvres partout semées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Font éclater sa grandeur,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Sa majesté, sa splendeur.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Font éclater sa grandeur,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Sa majesté, sa splendeur.</a:t>
            </a:r>
          </a:p>
        </p:txBody>
      </p:sp>
    </p:spTree>
    <p:extLst>
      <p:ext uri="{BB962C8B-B14F-4D97-AF65-F5344CB8AC3E}">
        <p14:creationId xmlns:p14="http://schemas.microsoft.com/office/powerpoint/2010/main" val="1985087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0AC856-166B-401C-8AA3-AB9BCD747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02609"/>
            <a:ext cx="9601200" cy="788158"/>
          </a:xfrm>
        </p:spPr>
        <p:txBody>
          <a:bodyPr/>
          <a:lstStyle/>
          <a:p>
            <a:pPr algn="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Grand Dieu nous te bénissons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757E9C-6C17-4C77-AEF9-61F05E184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73958"/>
            <a:ext cx="9601200" cy="52543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Sauve ton peuple, Seigneur,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Et bénis ton héritage!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Que ta gloire et ta splendeur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Soient à jamais son partage!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Conduis-le par ton amour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Jusqu’au céleste séjour.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Conduis-le par ton amour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Jusqu’au céleste séjour.</a:t>
            </a:r>
          </a:p>
          <a:p>
            <a:pPr marL="0" indent="0">
              <a:buNone/>
            </a:pPr>
            <a:endParaRPr lang="fr-FR" sz="3600" dirty="0">
              <a:latin typeface="Footlight MT Light" panose="0204060206030A020304" pitchFamily="18" charset="0"/>
            </a:endParaRPr>
          </a:p>
          <a:p>
            <a:pPr marL="0" indent="0">
              <a:buNone/>
            </a:pPr>
            <a:endParaRPr lang="fr-FR" sz="36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6382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0AC856-166B-401C-8AA3-AB9BCD747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02609"/>
            <a:ext cx="9601200" cy="788158"/>
          </a:xfrm>
        </p:spPr>
        <p:txBody>
          <a:bodyPr/>
          <a:lstStyle/>
          <a:p>
            <a:pPr algn="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Grand Dieu nous te bénissons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757E9C-6C17-4C77-AEF9-61F05E184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73958"/>
            <a:ext cx="9601200" cy="52543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Puisse ton règne de paix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S’étendre sur tout le monde,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Dès maintenant à jamais!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Que sur la terre et sur l’onde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Tous genoux soient abattus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Au nom du Seigneur Jésus!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Tous genoux soient abattus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Au nom du Seigneur Jésus!</a:t>
            </a:r>
          </a:p>
          <a:p>
            <a:pPr marL="0" indent="0">
              <a:buNone/>
            </a:pPr>
            <a:endParaRPr lang="fr-FR" sz="36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596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0AC856-166B-401C-8AA3-AB9BCD747C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02609"/>
            <a:ext cx="9601200" cy="788158"/>
          </a:xfrm>
        </p:spPr>
        <p:txBody>
          <a:bodyPr/>
          <a:lstStyle/>
          <a:p>
            <a:pPr algn="r"/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otlight MT Light" panose="0204060206030A020304" pitchFamily="18" charset="0"/>
              </a:rPr>
              <a:t>Grand Dieu nous te bénissons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757E9C-6C17-4C77-AEF9-61F05E184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73958"/>
            <a:ext cx="9601200" cy="52543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Gloire soit au Saint-Esprit!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Gloire soit à Dieu le Père!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Gloire soit à Jésus-Christ 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Notre Sauveur, notre Frère!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Son immense charité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Dure à perpétuité.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Son immense charité</a:t>
            </a:r>
          </a:p>
          <a:p>
            <a:pPr marL="0" indent="0">
              <a:buNone/>
            </a:pPr>
            <a:r>
              <a:rPr lang="fr-FR" sz="3600" dirty="0">
                <a:latin typeface="Footlight MT Light" panose="0204060206030A020304" pitchFamily="18" charset="0"/>
              </a:rPr>
              <a:t>Dure à perpétuité.*</a:t>
            </a:r>
          </a:p>
          <a:p>
            <a:pPr marL="0" indent="0">
              <a:buNone/>
            </a:pPr>
            <a:endParaRPr lang="fr-FR" sz="3600" dirty="0">
              <a:latin typeface="Footlight MT Light" panose="0204060206030A020304" pitchFamily="18" charset="0"/>
            </a:endParaRPr>
          </a:p>
          <a:p>
            <a:pPr marL="0" indent="0">
              <a:buNone/>
            </a:pPr>
            <a:endParaRPr lang="fr-FR" sz="3600" dirty="0">
              <a:latin typeface="Footlight MT Light" panose="0204060206030A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112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F10291-645F-4B79-9F2D-0250668AC2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Lecture biblique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D0E4DB5-9CE5-494F-B100-2C95B92989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Par Pasteur Hugo </a:t>
            </a:r>
          </a:p>
        </p:txBody>
      </p:sp>
    </p:spTree>
    <p:extLst>
      <p:ext uri="{BB962C8B-B14F-4D97-AF65-F5344CB8AC3E}">
        <p14:creationId xmlns:p14="http://schemas.microsoft.com/office/powerpoint/2010/main" val="2964154545"/>
      </p:ext>
    </p:extLst>
  </p:cSld>
  <p:clrMapOvr>
    <a:masterClrMapping/>
  </p:clrMapOvr>
</p:sld>
</file>

<file path=ppt/theme/theme1.xml><?xml version="1.0" encoding="utf-8"?>
<a:theme xmlns:a="http://schemas.openxmlformats.org/drawingml/2006/main" name="Rognage">
  <a:themeElements>
    <a:clrScheme name="Rognage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Rognag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ogna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TM10001105[[fn=Cadrage]]</Template>
  <TotalTime>45</TotalTime>
  <Words>935</Words>
  <Application>Microsoft Office PowerPoint</Application>
  <PresentationFormat>Grand écran</PresentationFormat>
  <Paragraphs>135</Paragraphs>
  <Slides>30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3" baseType="lpstr">
      <vt:lpstr>Footlight MT Light</vt:lpstr>
      <vt:lpstr>Franklin Gothic Book</vt:lpstr>
      <vt:lpstr>Rognage</vt:lpstr>
      <vt:lpstr>Samedi 10 juillet 2021   Elsa Durandisse  &amp;  Joël Elancy</vt:lpstr>
      <vt:lpstr>Prière d’ouverture        par Pasteur Hugo</vt:lpstr>
      <vt:lpstr>Chant d’assemblée</vt:lpstr>
      <vt:lpstr>Grand Dieu nous te bénissons</vt:lpstr>
      <vt:lpstr>Grand Dieu nous te bénissons</vt:lpstr>
      <vt:lpstr>Grand Dieu nous te bénissons</vt:lpstr>
      <vt:lpstr>Grand Dieu nous te bénissons</vt:lpstr>
      <vt:lpstr>Grand Dieu nous te bénissons</vt:lpstr>
      <vt:lpstr>Lecture biblique</vt:lpstr>
      <vt:lpstr>Psaume 127</vt:lpstr>
      <vt:lpstr>solo</vt:lpstr>
      <vt:lpstr>Lecture biblique et méditation</vt:lpstr>
      <vt:lpstr>Chant d’assemblée</vt:lpstr>
      <vt:lpstr>Ô jour béni !</vt:lpstr>
      <vt:lpstr>Ô jour béni !</vt:lpstr>
      <vt:lpstr>Ô jour béni !</vt:lpstr>
      <vt:lpstr>Ô jour béni !</vt:lpstr>
      <vt:lpstr>Ô jour béni !</vt:lpstr>
      <vt:lpstr>ENGAGEMENT</vt:lpstr>
      <vt:lpstr>PRIÈRE DE CONSECRATION</vt:lpstr>
      <vt:lpstr>solo</vt:lpstr>
      <vt:lpstr>Chant d’assemblée</vt:lpstr>
      <vt:lpstr>Éternel répands ta paix</vt:lpstr>
      <vt:lpstr>Éternel répands ta paix</vt:lpstr>
      <vt:lpstr>Éternel répands ta paix</vt:lpstr>
      <vt:lpstr>Éternel répands ta paix</vt:lpstr>
      <vt:lpstr>Éternel répands ta paix</vt:lpstr>
      <vt:lpstr>Éternel répands ta paix</vt:lpstr>
      <vt:lpstr>annonces</vt:lpstr>
      <vt:lpstr>bénédiction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Samedi 10 juillet 2021  elsa durandisse &amp; joël elancy</dc:title>
  <dc:creator>Elsa</dc:creator>
  <cp:lastModifiedBy>Elsa</cp:lastModifiedBy>
  <cp:revision>6</cp:revision>
  <dcterms:created xsi:type="dcterms:W3CDTF">2021-07-09T06:08:09Z</dcterms:created>
  <dcterms:modified xsi:type="dcterms:W3CDTF">2021-07-09T06:53:23Z</dcterms:modified>
</cp:coreProperties>
</file>