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96" r:id="rId25"/>
    <p:sldId id="297" r:id="rId26"/>
    <p:sldId id="298" r:id="rId27"/>
    <p:sldId id="310" r:id="rId28"/>
    <p:sldId id="300" r:id="rId29"/>
    <p:sldId id="311" r:id="rId30"/>
    <p:sldId id="302" r:id="rId31"/>
    <p:sldId id="312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3" r:id="rId43"/>
    <p:sldId id="304" r:id="rId44"/>
    <p:sldId id="305" r:id="rId45"/>
    <p:sldId id="306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1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175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666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972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587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338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89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6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150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357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635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93432-A85D-4888-820D-2A8C3316AD42}" type="datetimeFigureOut">
              <a:rPr lang="fr-CA" smtClean="0"/>
              <a:t>2021-03-06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4FD1-2982-4D70-81C7-2ABF5AA4B3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881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Natural Rainbow Wallpapers - Top Free Natural Rainbow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4828"/>
          </a:xfrm>
        </p:spPr>
        <p:txBody>
          <a:bodyPr>
            <a:normAutofit/>
          </a:bodyPr>
          <a:lstStyle/>
          <a:p>
            <a:pPr algn="ctr"/>
            <a:r>
              <a:rPr lang="fr-CA" sz="8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Dimanche 7 mars</a:t>
            </a:r>
          </a:p>
        </p:txBody>
      </p:sp>
    </p:spTree>
    <p:extLst>
      <p:ext uri="{BB962C8B-B14F-4D97-AF65-F5344CB8AC3E}">
        <p14:creationId xmlns:p14="http://schemas.microsoft.com/office/powerpoint/2010/main" val="177295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45 Awesome And Fabulous Nature Wallpapers In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228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Majesté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471354"/>
            <a:ext cx="12192000" cy="44888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voici, confondu par ton amour,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Pardonné, je pardonne en retour.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voici, conscient d'être ton plaisir,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Sanctifié par le feu de ta gloire.</a:t>
            </a:r>
          </a:p>
        </p:txBody>
      </p:sp>
    </p:spTree>
    <p:extLst>
      <p:ext uri="{BB962C8B-B14F-4D97-AF65-F5344CB8AC3E}">
        <p14:creationId xmlns:p14="http://schemas.microsoft.com/office/powerpoint/2010/main" val="62014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45 Awesome And Fabulous Nature Wallpapers In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228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Majesté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193" y="1321724"/>
            <a:ext cx="11862262" cy="4855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5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2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je sais : l'amour le plus grand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m'est donné,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as offert ta vie,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plus grand sacrifice.</a:t>
            </a:r>
          </a:p>
          <a:p>
            <a:pPr marL="0" indent="0" algn="ctr">
              <a:buNone/>
            </a:pPr>
            <a:endParaRPr lang="fr-CA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78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45 Awesome And Fabulous Nature Wallpapers In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228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Majesté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21724"/>
            <a:ext cx="12192000" cy="529520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CA" sz="5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2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Majesté, majesté, ta grâce m'a trouvé tel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je suis,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n'ai rien à moi, mais en toi je vis.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Majesté, majesté, par ton amour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suis transformé,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présence de ta majesté.**</a:t>
            </a:r>
            <a:endParaRPr lang="fr-C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CA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6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Top 45 Awesome And Fabulous Nature Wallpapers In HD  [1280x800] for your Desktop, Mobile &amp; Tablet | Explore 45+ Fabulous Nature  Wallpapers | Fabulous Nature Wallpapers Desktop, Wallpaper Stores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8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Top 45 Awesome And Fabulous Nature Wallpapers In HD  [1280x800] for your Desktop, Mobile &amp; Tablet | Explore 45+ Fabulous Nature  Wallpapers | Fabulous Nature Wallpapers Desktop, Wallpaper Stores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66850" y="231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Le roi dans sa splendeur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557338"/>
            <a:ext cx="12192000" cy="471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Roi dans sa splendeur, vêtu de majesté,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terre se réjouit, la terre se réjouit.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est paré d'éclat, la nuit essaie de fuir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son de sa voix, au son de sa voix.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672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Top 45 Awesome And Fabulous Nature Wallpapers In HD  [1280x800] for your Desktop, Mobile &amp; Tablet | Explore 45+ Fabulous Nature  Wallpapers | Fabulous Nature Wallpapers Desktop, Wallpaper Stores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66850" y="231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Le roi dans sa splendeur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557338"/>
            <a:ext cx="12192000" cy="471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tu es grand ! Nous chantons :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tu es grand ! Et tous verront,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combien tu es grand !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4047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Top 45 Awesome And Fabulous Nature Wallpapers In HD  [1280x800] for your Desktop, Mobile &amp; Tablet | Explore 45+ Fabulous Nature  Wallpapers | Fabulous Nature Wallpapers Desktop, Wallpaper Stores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42787" y="-122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Le roi dans sa splendeur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203158"/>
            <a:ext cx="12192000" cy="5534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 d'âge en âge il règne.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temps sont dans sa main.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Commencement et fin,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Commencement et fin.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Père, le Fils, l'Esprit,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Trinité divine.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lion et l'agneau, le lion, et l'agneau.</a:t>
            </a:r>
            <a:endParaRPr lang="fr-CA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0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Top 45 Awesome And Fabulous Nature Wallpapers In HD  [1280x800] for your Desktop, Mobile &amp; Tablet | Explore 45+ Fabulous Nature  Wallpapers | Fabulous Nature Wallpapers Desktop, Wallpaper Stores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66850" y="231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Le roi dans sa splendeur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557338"/>
            <a:ext cx="12192000" cy="471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tu es grand ! Nous chantons :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tu es grand ! Et tous verront,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combien tu es grand !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263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Top 45 Awesome And Fabulous Nature Wallpapers In HD  [1280x800] for your Desktop, Mobile &amp; Tablet | Explore 45+ Fabulous Nature  Wallpapers | Fabulous Nature Wallpapers Desktop, Wallpaper Stores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66850" y="231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Le roi dans sa splendeur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2555959"/>
            <a:ext cx="12192000" cy="400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plus grand des noms.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Digne de louange.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cœur s'écrie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tu es grand ! (bis)</a:t>
            </a:r>
          </a:p>
          <a:p>
            <a:pPr marL="0" indent="0" algn="ctr">
              <a:buNone/>
            </a:pPr>
            <a:endParaRPr lang="fr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18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Top 45 Awesome And Fabulous Nature Wallpapers In HD  [1280x800] for your Desktop, Mobile &amp; Tablet | Explore 45+ Fabulous Nature  Wallpapers | Fabulous Nature Wallpapers Desktop, Wallpaper Stores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66850" y="231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Le roi dans sa splendeur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557338"/>
            <a:ext cx="12192000" cy="471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tu es grand ! Nous chantons :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tu es grand ! Et tous verront,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Dieu, combien tu es grand !**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586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 Chile's landscapes from Santi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623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 Sainte Cène : symbole, ou moyen de grâce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76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urore boréale et phare de Keflavik | CHRISTOPHE SUAREZ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8507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À l’agneau sur son trône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537" y="1748757"/>
            <a:ext cx="11815009" cy="485658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l'Agneau sur son trône,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apportons la couronne !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l'a conquise sur la croix ;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est le Roi des rois !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Éveille-toi mon âme ! Bénis, adore, acclame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tous les anges du ciel, Jésus Emmanuel </a:t>
            </a:r>
          </a:p>
        </p:txBody>
      </p:sp>
    </p:spTree>
    <p:extLst>
      <p:ext uri="{BB962C8B-B14F-4D97-AF65-F5344CB8AC3E}">
        <p14:creationId xmlns:p14="http://schemas.microsoft.com/office/powerpoint/2010/main" val="4108686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urore boréale et phare de Keflavik | CHRISTOPHE SUAREZ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8507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À l’agneau sur son trône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537" y="1748757"/>
            <a:ext cx="11815009" cy="485658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eut la croix pour trône,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l'épine pour couronne !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le Père a glorifié son Fils crucifié.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prince de la vie, la mort est asservie.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 de la tombe il est monté;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ressuscité !</a:t>
            </a:r>
          </a:p>
        </p:txBody>
      </p:sp>
    </p:spTree>
    <p:extLst>
      <p:ext uri="{BB962C8B-B14F-4D97-AF65-F5344CB8AC3E}">
        <p14:creationId xmlns:p14="http://schemas.microsoft.com/office/powerpoint/2010/main" val="4036824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urore boréale et phare de Keflavik | CHRISTOPHE SUAREZ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7"/>
            <a:ext cx="12192000" cy="68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705" y="100430"/>
            <a:ext cx="10515600" cy="1018507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À l’agneau sur son trône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118936"/>
            <a:ext cx="12192000" cy="57390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l'Agneau tous les trônes, et toutes les couronnes </a:t>
            </a:r>
          </a:p>
          <a:p>
            <a:pPr marL="0" indent="0" algn="ctr">
              <a:buNone/>
            </a:pPr>
            <a:r>
              <a:rPr lang="fr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est le Maître souverain,</a:t>
            </a:r>
          </a:p>
          <a:p>
            <a:pPr marL="0" indent="0" algn="ctr">
              <a:buNone/>
            </a:pPr>
            <a:r>
              <a:rPr lang="fr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temps sont en sa main.</a:t>
            </a:r>
          </a:p>
          <a:p>
            <a:pPr marL="0" indent="0" algn="ctr">
              <a:buNone/>
            </a:pPr>
            <a:r>
              <a:rPr lang="fr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Rendons l'honneur suprême</a:t>
            </a:r>
          </a:p>
          <a:p>
            <a:pPr marL="0" indent="0" algn="ctr">
              <a:buNone/>
            </a:pPr>
            <a:r>
              <a:rPr lang="fr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celui qui nous aime,</a:t>
            </a:r>
          </a:p>
          <a:p>
            <a:pPr marL="0" indent="0" algn="ctr">
              <a:buNone/>
            </a:pPr>
            <a:r>
              <a:rPr lang="fr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qui revient victorieux</a:t>
            </a:r>
          </a:p>
          <a:p>
            <a:pPr marL="0" indent="0" algn="ctr">
              <a:buNone/>
            </a:pPr>
            <a:r>
              <a:rPr lang="fr-CA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nous ouvrir les cieux !**</a:t>
            </a:r>
          </a:p>
        </p:txBody>
      </p:sp>
    </p:spTree>
    <p:extLst>
      <p:ext uri="{BB962C8B-B14F-4D97-AF65-F5344CB8AC3E}">
        <p14:creationId xmlns:p14="http://schemas.microsoft.com/office/powerpoint/2010/main" val="17439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nk tree wallpapers | Pink t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65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nk tree wallpapers | Pink t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Christ est roi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00134"/>
            <a:ext cx="10126579" cy="5202320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son amour, Dieu, le Père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envoya son fils Jésus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accorder la lumière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tous ceux qui sont perdus.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descendit sur la terre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les hommes l'ont rejeté.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l'ont cloué au Calvaire,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Christ est ressuscité.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7419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nk tree wallpapers | Pink t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Christ est roi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1219"/>
            <a:ext cx="10126579" cy="520232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fr-CA" sz="2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Roi, Christ est Roi,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rois.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Roi, Christ est Roi,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7027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nk tree wallpapers | Pink t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Christ est roi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00134"/>
            <a:ext cx="10126579" cy="5202320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croyants de tous les âges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Portent son nom sur leur cœur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l'épreuve, ils gardent courage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leur Dieu est un sauveur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vont par toute la terre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Annoncer le Fils béni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Fiers de porter leur bannière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laquelle il est écrit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1051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nk tree wallpapers | Pink t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Christ est roi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1219"/>
            <a:ext cx="10126579" cy="520232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fr-CA" sz="2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Roi, Christ est Roi,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rois.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Roi, Christ est Roi,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63163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nk tree wallpapers | Pink t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Christ est roi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00134"/>
            <a:ext cx="10126579" cy="5202320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jour, les chrétiens du monde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Seront rassemblés par lui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sortiront de leur tombe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en lui ils ont la vie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formeront un royaume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terre sera leur pays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hymne sera un psaume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la gloire du Messie, du Messie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547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 Chile's landscapes from Santi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pPr algn="r"/>
            <a:r>
              <a:rPr lang="fr-CA" sz="4500" dirty="0">
                <a:solidFill>
                  <a:schemeClr val="bg1"/>
                </a:solidFill>
                <a:latin typeface="Broadway" panose="04040905080B02020502" pitchFamily="82" charset="0"/>
              </a:rPr>
              <a:t>Au-dessus de tout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8714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r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Au-dessus des puissances,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Au-dessus des rois,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Au-dessus de la nature et de la création 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Au-dessus de tous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plans des hommes sages,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 avant le monde, tu existais.</a:t>
            </a:r>
          </a:p>
          <a:p>
            <a:pPr marL="0" indent="0" algn="ctr">
              <a:buNone/>
            </a:pP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174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nk tree wallpapers | Pink t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Christ est roi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1219"/>
            <a:ext cx="10126579" cy="520232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fr-CA" sz="2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Roi, Christ est Roi,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rois.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Roi, Christ est Roi,</a:t>
            </a:r>
          </a:p>
          <a:p>
            <a:pPr marL="0" indent="0" algn="ctr">
              <a:buNone/>
            </a:pPr>
            <a:r>
              <a:rPr lang="fr-CA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28348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nk tree wallpapers | Pink t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Christ est roi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1219"/>
            <a:ext cx="10126579" cy="520232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fr-CA" sz="2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Roi, Christ est Roi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</a:t>
            </a:r>
          </a:p>
          <a:p>
            <a:pPr marL="0" indent="0" algn="ctr">
              <a:buNone/>
            </a:pPr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est Roi des rois**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98701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faceLIFT Wallpaper: A Fabulous Sunset | Photos paysage, Italie  paysage, Photographie de pay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15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faceLIFT Wallpaper: A Fabulous Sunset | Photos paysage, Italie  paysage, Photographie de pay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Béni soit ton nom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où tu donnes l'abondance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déverses ta bienveillance ;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nom.</a:t>
            </a:r>
          </a:p>
        </p:txBody>
      </p:sp>
    </p:spTree>
    <p:extLst>
      <p:ext uri="{BB962C8B-B14F-4D97-AF65-F5344CB8AC3E}">
        <p14:creationId xmlns:p14="http://schemas.microsoft.com/office/powerpoint/2010/main" val="1283343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faceLIFT Wallpaper: A Fabulous Sunset | Photos paysage, Italie  paysage, Photographie de pay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Béni soit ton nom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663" y="1455821"/>
            <a:ext cx="11827041" cy="53059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béni soit ton nom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ma vie traverse un désert,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je marche en terre inconnue 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nom.</a:t>
            </a:r>
          </a:p>
        </p:txBody>
      </p:sp>
    </p:spTree>
    <p:extLst>
      <p:ext uri="{BB962C8B-B14F-4D97-AF65-F5344CB8AC3E}">
        <p14:creationId xmlns:p14="http://schemas.microsoft.com/office/powerpoint/2010/main" val="3151996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faceLIFT Wallpaper: A Fabulous Sunset | Photos paysage, Italie  paysage, Photographie de pay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383" y="100430"/>
            <a:ext cx="10515600" cy="994443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Béni soit ton nom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663" y="830180"/>
            <a:ext cx="11827041" cy="593156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A" sz="2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 bienfaits font naître en moi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chants de louange.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Et, même au cœur de la nuit, Seigneur,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redirai:                                                                                        « Béni soit le nom du Seigneur,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nom.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le nom du Seigneur,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 glorieux ! »</a:t>
            </a:r>
          </a:p>
        </p:txBody>
      </p:sp>
    </p:spTree>
    <p:extLst>
      <p:ext uri="{BB962C8B-B14F-4D97-AF65-F5344CB8AC3E}">
        <p14:creationId xmlns:p14="http://schemas.microsoft.com/office/powerpoint/2010/main" val="1628335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faceLIFT Wallpaper: A Fabulous Sunset | Photos paysage, Italie  paysage, Photographie de pay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Béni soit ton nom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663" y="1455821"/>
            <a:ext cx="11827041" cy="53059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sur moi brille le soleil.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la vie semble me sourire ;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nom.</a:t>
            </a:r>
          </a:p>
        </p:txBody>
      </p:sp>
    </p:spTree>
    <p:extLst>
      <p:ext uri="{BB962C8B-B14F-4D97-AF65-F5344CB8AC3E}">
        <p14:creationId xmlns:p14="http://schemas.microsoft.com/office/powerpoint/2010/main" val="2724157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faceLIFT Wallpaper: A Fabulous Sunset | Photos paysage, Italie  paysage, Photographie de pay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Béni soit ton nom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663" y="1455821"/>
            <a:ext cx="11827041" cy="53059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béni soit ton nom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la route semée de souffrance.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S'il m'en coûte d'offrir ma louange 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nom.</a:t>
            </a:r>
          </a:p>
        </p:txBody>
      </p:sp>
    </p:spTree>
    <p:extLst>
      <p:ext uri="{BB962C8B-B14F-4D97-AF65-F5344CB8AC3E}">
        <p14:creationId xmlns:p14="http://schemas.microsoft.com/office/powerpoint/2010/main" val="2517766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faceLIFT Wallpaper: A Fabulous Sunset | Photos paysage, Italie  paysage, Photographie de pay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383" y="100430"/>
            <a:ext cx="10515600" cy="994443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Béni soit ton nom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663" y="830180"/>
            <a:ext cx="11827041" cy="593156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A" sz="2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 bienfaits font naître en moi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chants de louange.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Et, même au cœur de la nuit, Seigneur,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redirai:                                                                                        « Béni soit le nom du Seigneur,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nom.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le nom du Seigneur,</a:t>
            </a:r>
          </a:p>
          <a:p>
            <a:pPr marL="0" indent="0" algn="ctr">
              <a:buNone/>
            </a:pPr>
            <a:r>
              <a:rPr lang="fr-C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 glorieux ! »</a:t>
            </a:r>
          </a:p>
        </p:txBody>
      </p:sp>
    </p:spTree>
    <p:extLst>
      <p:ext uri="{BB962C8B-B14F-4D97-AF65-F5344CB8AC3E}">
        <p14:creationId xmlns:p14="http://schemas.microsoft.com/office/powerpoint/2010/main" val="2695199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faceLIFT Wallpaper: A Fabulous Sunset | Photos paysage, Italie  paysage, Photographie de pay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Béni soit ton nom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663" y="1455821"/>
            <a:ext cx="11827041" cy="53059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donnes et tu reprends,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donnes et tu reprends.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cœur choisit de dire: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O béni soit ton nom ! » (bis)</a:t>
            </a:r>
          </a:p>
        </p:txBody>
      </p:sp>
    </p:spTree>
    <p:extLst>
      <p:ext uri="{BB962C8B-B14F-4D97-AF65-F5344CB8AC3E}">
        <p14:creationId xmlns:p14="http://schemas.microsoft.com/office/powerpoint/2010/main" val="97919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 Chile's landscapes from Santi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latin typeface="Broadway" panose="04040905080B02020502" pitchFamily="82" charset="0"/>
              </a:rPr>
              <a:t>Au-dessus de tout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137265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Au-dessus des royaumes,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Au-dessus des trônes,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Au-dessus des merveilles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ce monde a connues ;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dessus tous les trésors de la terre,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Rien ne peut mesurer ta valeur.</a:t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181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faceLIFT Wallpaper: A Fabulous Sunset | Photos paysage, Italie  paysage, Photographie de pay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Béni soit ton nom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663" y="1455821"/>
            <a:ext cx="11827041" cy="53059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Béni soit le nom du Seigneur,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nom.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le nom du Seigneur,</a:t>
            </a:r>
          </a:p>
          <a:p>
            <a:pPr marL="0" indent="0" algn="ctr">
              <a:buNone/>
            </a:pPr>
            <a:r>
              <a:rPr lang="fr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béni soit ton nom glorieux ! »**</a:t>
            </a:r>
          </a:p>
        </p:txBody>
      </p:sp>
    </p:spTree>
    <p:extLst>
      <p:ext uri="{BB962C8B-B14F-4D97-AF65-F5344CB8AC3E}">
        <p14:creationId xmlns:p14="http://schemas.microsoft.com/office/powerpoint/2010/main" val="2543452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Natural Rainbow Wallpapers - Top Free Natural Rainbow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1022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Natural Rainbow Wallpapers - Top Free Natural Rainbow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23260" y="141870"/>
            <a:ext cx="10515600" cy="953312"/>
          </a:xfrm>
        </p:spPr>
        <p:txBody>
          <a:bodyPr/>
          <a:lstStyle/>
          <a:p>
            <a:pPr algn="r"/>
            <a:r>
              <a:rPr lang="fr-CA" dirty="0">
                <a:latin typeface="Broadway" panose="04040905080B02020502" pitchFamily="82" charset="0"/>
              </a:rPr>
              <a:t>Agnus Dei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318977"/>
            <a:ext cx="11904920" cy="460740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Alléluia, alléluia,</a:t>
            </a:r>
          </a:p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Gloire à Dieu le Seigneur tout-puissant.</a:t>
            </a:r>
          </a:p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Alléluia, alléluia,</a:t>
            </a:r>
          </a:p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Gloire à Dieu le Seigneur tout-puissant.</a:t>
            </a:r>
          </a:p>
        </p:txBody>
      </p:sp>
    </p:spTree>
    <p:extLst>
      <p:ext uri="{BB962C8B-B14F-4D97-AF65-F5344CB8AC3E}">
        <p14:creationId xmlns:p14="http://schemas.microsoft.com/office/powerpoint/2010/main" val="884225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Natural Rainbow Wallpapers - Top Free Natural Rainbow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23260" y="141870"/>
            <a:ext cx="10515600" cy="953312"/>
          </a:xfrm>
        </p:spPr>
        <p:txBody>
          <a:bodyPr/>
          <a:lstStyle/>
          <a:p>
            <a:pPr algn="r"/>
            <a:r>
              <a:rPr lang="fr-CA" dirty="0">
                <a:latin typeface="Broadway" panose="04040905080B02020502" pitchFamily="82" charset="0"/>
              </a:rPr>
              <a:t>Agnus Dei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448405"/>
            <a:ext cx="12192000" cy="460740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Alléluia.</a:t>
            </a:r>
          </a:p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es saint, trois fois saint.</a:t>
            </a:r>
          </a:p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tout-puissant, éternel.</a:t>
            </a:r>
          </a:p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Louange à l'agneau, louange à l'agneau,</a:t>
            </a:r>
          </a:p>
        </p:txBody>
      </p:sp>
    </p:spTree>
    <p:extLst>
      <p:ext uri="{BB962C8B-B14F-4D97-AF65-F5344CB8AC3E}">
        <p14:creationId xmlns:p14="http://schemas.microsoft.com/office/powerpoint/2010/main" val="2364511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Natural Rainbow Wallpapers - Top Free Natural Rainbow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23260" y="141870"/>
            <a:ext cx="10515600" cy="953312"/>
          </a:xfrm>
        </p:spPr>
        <p:txBody>
          <a:bodyPr/>
          <a:lstStyle/>
          <a:p>
            <a:pPr algn="r"/>
            <a:r>
              <a:rPr lang="fr-CA" dirty="0">
                <a:latin typeface="Broadway" panose="04040905080B02020502" pitchFamily="82" charset="0"/>
              </a:rPr>
              <a:t>Agnus Dei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5060" y="1010093"/>
            <a:ext cx="12192000" cy="460740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toi seul es saint, trois fois saint.</a:t>
            </a:r>
          </a:p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tout-puissant, éternel.</a:t>
            </a:r>
          </a:p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Louange à l'agneau, louange à l'agneau,</a:t>
            </a:r>
          </a:p>
          <a:p>
            <a:pPr marL="0" indent="0" algn="ctr">
              <a:buNone/>
            </a:pPr>
            <a:r>
              <a:rPr lang="fr-CA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850981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Natural Rainbow Wallpapers - Top Free Natural Rainbow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4828"/>
          </a:xfrm>
        </p:spPr>
        <p:txBody>
          <a:bodyPr>
            <a:normAutofit/>
          </a:bodyPr>
          <a:lstStyle/>
          <a:p>
            <a:pPr algn="ctr"/>
            <a:br>
              <a:rPr lang="fr-CA" sz="8000" dirty="0">
                <a:latin typeface="Broadway" panose="04040905080B02020502" pitchFamily="82" charset="0"/>
              </a:rPr>
            </a:br>
            <a:br>
              <a:rPr lang="fr-CA" sz="8000" dirty="0">
                <a:latin typeface="Broadway" panose="04040905080B02020502" pitchFamily="82" charset="0"/>
              </a:rPr>
            </a:br>
            <a:br>
              <a:rPr lang="fr-CA" sz="8000" dirty="0">
                <a:latin typeface="Broadway" panose="04040905080B02020502" pitchFamily="82" charset="0"/>
              </a:rPr>
            </a:br>
            <a:r>
              <a:rPr lang="fr-CA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Bonne semaine !</a:t>
            </a:r>
          </a:p>
        </p:txBody>
      </p:sp>
    </p:spTree>
    <p:extLst>
      <p:ext uri="{BB962C8B-B14F-4D97-AF65-F5344CB8AC3E}">
        <p14:creationId xmlns:p14="http://schemas.microsoft.com/office/powerpoint/2010/main" val="346602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 Chile's landscapes from Santi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599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latin typeface="Broadway" panose="04040905080B02020502" pitchFamily="82" charset="0"/>
              </a:rPr>
              <a:t>Au-dessus de tout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507076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Crucifié, seul, abandonné,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as souffert méprisé, rejeté,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Telle une rose, foulée par nos pieds,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m'as sauvé, tu m'as aimé</a:t>
            </a:r>
          </a:p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dessus tout.**</a:t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1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45 Awesome And Fabulous Nature Wallpapers In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7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45 Awesome And Fabulous Nature Wallpapers In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228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Majesté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193" y="1321724"/>
            <a:ext cx="11862262" cy="485523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voici, confondu par ta majesté,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Couvert de ta grâce illimitée.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voici, conscient du poids de mes fautes,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Couvert par le sang de l'Agneau.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67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45 Awesome And Fabulous Nature Wallpapers In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228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Majesté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193" y="1321724"/>
            <a:ext cx="11862262" cy="4855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5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2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je sais : l'amour le plus grand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m'est donné,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as offert ta vie,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plus grand sacrifice.</a:t>
            </a:r>
          </a:p>
          <a:p>
            <a:pPr marL="0" indent="0" algn="ctr">
              <a:buNone/>
            </a:pPr>
            <a:endParaRPr lang="fr-CA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45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45 Awesome And Fabulous Nature Wallpapers In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228"/>
          </a:xfrm>
        </p:spPr>
        <p:txBody>
          <a:bodyPr/>
          <a:lstStyle/>
          <a:p>
            <a:pPr algn="r"/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Majesté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21724"/>
            <a:ext cx="12192000" cy="529520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CA" sz="5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2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Majesté, majesté, ta grâce m'a trouvé tel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je suis,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n'ai rien à moi, mais en toi je vis.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Majesté, majesté, par ton amour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suis transformé,</a:t>
            </a:r>
          </a:p>
          <a:p>
            <a:pPr marL="0" indent="0" algn="ctr">
              <a:buNone/>
            </a:pPr>
            <a:r>
              <a:rPr lang="fr-CA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présence de ta majesté.</a:t>
            </a:r>
            <a:endParaRPr lang="fr-C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CA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0664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1332</Words>
  <Application>Microsoft Office PowerPoint</Application>
  <PresentationFormat>Grand écran</PresentationFormat>
  <Paragraphs>233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Arial</vt:lpstr>
      <vt:lpstr>Broadway</vt:lpstr>
      <vt:lpstr>Calibri</vt:lpstr>
      <vt:lpstr>Calibri Light</vt:lpstr>
      <vt:lpstr>Thème Office</vt:lpstr>
      <vt:lpstr>Dimanche 7 mars</vt:lpstr>
      <vt:lpstr>Présentation PowerPoint</vt:lpstr>
      <vt:lpstr>Au-dessus de tout</vt:lpstr>
      <vt:lpstr>Au-dessus de tout</vt:lpstr>
      <vt:lpstr>Au-dessus de tout</vt:lpstr>
      <vt:lpstr>Présentation PowerPoint</vt:lpstr>
      <vt:lpstr>Majesté</vt:lpstr>
      <vt:lpstr>Majesté</vt:lpstr>
      <vt:lpstr>Majesté</vt:lpstr>
      <vt:lpstr>Majesté</vt:lpstr>
      <vt:lpstr>Majesté</vt:lpstr>
      <vt:lpstr>Majesté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l’agneau sur son trône</vt:lpstr>
      <vt:lpstr>À l’agneau sur son trône</vt:lpstr>
      <vt:lpstr>À l’agneau sur son trône</vt:lpstr>
      <vt:lpstr>Présentation PowerPoint</vt:lpstr>
      <vt:lpstr>Christ est roi</vt:lpstr>
      <vt:lpstr>Christ est roi</vt:lpstr>
      <vt:lpstr>Christ est roi</vt:lpstr>
      <vt:lpstr>Christ est roi</vt:lpstr>
      <vt:lpstr>Christ est roi</vt:lpstr>
      <vt:lpstr>Christ est roi</vt:lpstr>
      <vt:lpstr>Christ est roi</vt:lpstr>
      <vt:lpstr>Présentation PowerPoint</vt:lpstr>
      <vt:lpstr>Béni soit ton nom</vt:lpstr>
      <vt:lpstr>Béni soit ton nom</vt:lpstr>
      <vt:lpstr>Béni soit ton nom</vt:lpstr>
      <vt:lpstr>Béni soit ton nom</vt:lpstr>
      <vt:lpstr>Béni soit ton nom</vt:lpstr>
      <vt:lpstr>Béni soit ton nom</vt:lpstr>
      <vt:lpstr>Béni soit ton nom</vt:lpstr>
      <vt:lpstr>Béni soit ton nom</vt:lpstr>
      <vt:lpstr>Présentation PowerPoint</vt:lpstr>
      <vt:lpstr>Agnus Dei</vt:lpstr>
      <vt:lpstr>Agnus Dei</vt:lpstr>
      <vt:lpstr>Agnus Dei</vt:lpstr>
      <vt:lpstr>   Bonne semaine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Durandisse</dc:creator>
  <cp:lastModifiedBy>Elsa</cp:lastModifiedBy>
  <cp:revision>18</cp:revision>
  <dcterms:created xsi:type="dcterms:W3CDTF">2021-03-01T19:47:09Z</dcterms:created>
  <dcterms:modified xsi:type="dcterms:W3CDTF">2021-03-06T21:09:45Z</dcterms:modified>
</cp:coreProperties>
</file>